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3" r:id="rId2"/>
  </p:sldMasterIdLst>
  <p:notesMasterIdLst>
    <p:notesMasterId r:id="rId16"/>
  </p:notesMasterIdLst>
  <p:sldIdLst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4630400" cy="8229600"/>
  <p:notesSz cx="8229600" cy="14630400"/>
  <p:embeddedFontLst>
    <p:embeddedFont>
      <p:font typeface="Montserrat" charset="0"/>
      <p:regular r:id="rId17"/>
    </p:embeddedFont>
    <p:embeddedFont>
      <p:font typeface="Calibri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9" d="100"/>
          <a:sy n="79" d="100"/>
        </p:scale>
        <p:origin x="-178" y="-5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C0DD4-1B0A-4F98-8488-10DF1CC8E26E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827F9-777F-4C6B-9EE4-85FBDCADB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8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597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5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874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PowerPoint_Presentation1.pptx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7106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ICU System Design: Measurments  Final Project</a:t>
            </a:r>
            <a:endParaRPr lang="en-US" sz="4450" dirty="0">
              <a:solidFill>
                <a:prstClr val="black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452139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Presented by Dr. Nevin  Saleh and Eng. Rahma Saad.</a:t>
            </a:r>
            <a:endParaRPr lang="en-US" sz="1700" dirty="0">
              <a:solidFill>
                <a:prstClr val="black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58309" y="511182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designs a responsive ICU System ensuring patient safety.</a:t>
            </a:r>
            <a:endParaRPr lang="en-US" sz="17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401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1260" y="2571750"/>
            <a:ext cx="3611880" cy="30861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2157413"/>
            <a:ext cx="6885861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MQ-2 Sensor: Smoke Detection and Response</a:t>
            </a:r>
            <a:endParaRPr lang="en-US" sz="26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29" y="2941320"/>
            <a:ext cx="7612142" cy="29248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968454"/>
            <a:ext cx="6292572" cy="62925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7139" y="1874639"/>
            <a:ext cx="629257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Fans: Ventilation and Extraction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7139" y="351663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Temperature Control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7139" y="405824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One fan is used to regulate temperature in the ICU room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7139" y="459986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7139" y="514147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  Smoke Extraction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7139" y="5683091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second fan serves as an extractor fan to remove smoke.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845939"/>
            <a:ext cx="3997404" cy="59961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08576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4" name="Text 1"/>
          <p:cNvSpPr/>
          <p:nvPr/>
        </p:nvSpPr>
        <p:spPr>
          <a:xfrm>
            <a:off x="7587139" y="1637348"/>
            <a:ext cx="629257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Conclusion: A Step Towards Safer and More Efficient Care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87139" y="3992047"/>
            <a:ext cx="6292572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smart ICU system represents a significant step towards improving patient safety and healthcare efficiency. Its sensor-based monitoring system and automated response mechanisms offer a crucial layer of protection, facilitating prompt intervention and enhancing overall patient care.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7139" y="626721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606144"/>
              </p:ext>
            </p:extLst>
          </p:nvPr>
        </p:nvGraphicFramePr>
        <p:xfrm>
          <a:off x="1078029" y="364605"/>
          <a:ext cx="12166332" cy="6842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Presentation" r:id="rId4" imgW="7313612" imgH="4113129" progId="PowerPoint.Show.12">
                  <p:embed/>
                </p:oleObj>
              </mc:Choice>
              <mc:Fallback>
                <p:oleObj name="Presentation" r:id="rId4" imgW="7313612" imgH="4113129" progId="PowerPoint.Show.1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8029" y="364605"/>
                        <a:ext cx="12166332" cy="68424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7369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3102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68" y="2214563"/>
            <a:ext cx="6829544" cy="38017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070652" y="593527"/>
            <a:ext cx="5804297" cy="1278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 Flow Chart Overview</a:t>
            </a:r>
            <a:endParaRPr lang="en-US" sz="4000" dirty="0"/>
          </a:p>
        </p:txBody>
      </p:sp>
      <p:sp>
        <p:nvSpPr>
          <p:cNvPr id="5" name="Text 1"/>
          <p:cNvSpPr/>
          <p:nvPr/>
        </p:nvSpPr>
        <p:spPr>
          <a:xfrm>
            <a:off x="8070652" y="2162889"/>
            <a:ext cx="5804297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flow chart illustrates data paths between sensors, controller, and actuators.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8070652" y="3003113"/>
            <a:ext cx="5804297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supports real-time monitoring and responsive control in the ICU environment.</a:t>
            </a:r>
            <a:endParaRPr lang="en-US" sz="1500" dirty="0"/>
          </a:p>
        </p:txBody>
      </p:sp>
      <p:sp>
        <p:nvSpPr>
          <p:cNvPr id="7" name="Shape 3"/>
          <p:cNvSpPr/>
          <p:nvPr/>
        </p:nvSpPr>
        <p:spPr>
          <a:xfrm>
            <a:off x="8070652" y="3843337"/>
            <a:ext cx="5804297" cy="1135261"/>
          </a:xfrm>
          <a:prstGeom prst="roundRect">
            <a:avLst>
              <a:gd name="adj" fmla="val 15402"/>
            </a:avLst>
          </a:prstGeom>
          <a:solidFill>
            <a:srgbClr val="282C32"/>
          </a:solidFill>
          <a:ln/>
          <a:effectLst>
            <a:outerShdw blurRad="4826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4"/>
          <p:cNvSpPr/>
          <p:nvPr/>
        </p:nvSpPr>
        <p:spPr>
          <a:xfrm>
            <a:off x="8264843" y="4037528"/>
            <a:ext cx="255615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Input Sensors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8264843" y="4473535"/>
            <a:ext cx="541591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Temperature, humidity, smoke, patient touch signals.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8070652" y="5172789"/>
            <a:ext cx="5804297" cy="1135261"/>
          </a:xfrm>
          <a:prstGeom prst="roundRect">
            <a:avLst>
              <a:gd name="adj" fmla="val 15402"/>
            </a:avLst>
          </a:prstGeom>
          <a:solidFill>
            <a:srgbClr val="282C32"/>
          </a:solidFill>
          <a:ln/>
          <a:effectLst>
            <a:outerShdw blurRad="4826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7"/>
          <p:cNvSpPr/>
          <p:nvPr/>
        </p:nvSpPr>
        <p:spPr>
          <a:xfrm>
            <a:off x="8264843" y="5366980"/>
            <a:ext cx="286047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Microcontroller (Arduino)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8264843" y="5802987"/>
            <a:ext cx="541591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Processes sensor data and triggers actuator responses.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8070652" y="6502241"/>
            <a:ext cx="5804297" cy="1135261"/>
          </a:xfrm>
          <a:prstGeom prst="roundRect">
            <a:avLst>
              <a:gd name="adj" fmla="val 15402"/>
            </a:avLst>
          </a:prstGeom>
          <a:solidFill>
            <a:srgbClr val="282C32"/>
          </a:solidFill>
          <a:ln/>
          <a:effectLst>
            <a:outerShdw blurRad="4826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4" name="Text 10"/>
          <p:cNvSpPr/>
          <p:nvPr/>
        </p:nvSpPr>
        <p:spPr>
          <a:xfrm>
            <a:off x="8264843" y="6696432"/>
            <a:ext cx="255615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Output Devices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8264843" y="7132439"/>
            <a:ext cx="541591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Fans, alarms, LCD display, LEDs for feedback and alerts.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397" y="673775"/>
            <a:ext cx="4408051" cy="425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ICU and Control Room Visuals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97" y="1438632"/>
            <a:ext cx="3273743" cy="55871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6397" y="7171253"/>
            <a:ext cx="6191012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ICU room setup showing sensor integration and patient environment.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578" y="1438632"/>
            <a:ext cx="3273743" cy="43649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80578" y="5949077"/>
            <a:ext cx="5434489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Room with Arduino and interfaces managing the ICU system.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48264"/>
            <a:ext cx="625375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System Components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494240"/>
            <a:ext cx="4190762" cy="25900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53550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Microcontroller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841206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Arduino Uno R3, central processor managing all sensor and actuator controls.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819" y="2494240"/>
            <a:ext cx="4190762" cy="25900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9819" y="53550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Sensors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19819" y="5841206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Temperature, humidity, smoke, distance, and touch sensors provide environment data.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329" y="2494240"/>
            <a:ext cx="4190762" cy="259008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1329" y="53550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Actuators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81329" y="5841206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Fans control ventilation, LCD displays feedback, LEDs and buzzers alert staff.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66512"/>
            <a:ext cx="7158871" cy="49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Arduino Uno R3: System's Control Center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58309" y="1392793"/>
            <a:ext cx="6614755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Arduino processes sensor inputs, executes logic, and controls devices.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58309" y="1869638"/>
            <a:ext cx="4861917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Programming via Arduino IDE makes coding accessible.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58309" y="2346484"/>
            <a:ext cx="4525685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Triggers actuators such as fans, buzzers, and LEDs.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58309" y="2823329"/>
            <a:ext cx="5229106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Ensures timely system response to environmental changes.</a:t>
            </a:r>
            <a:endParaRPr lang="en-US" sz="15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300174"/>
            <a:ext cx="4262914" cy="42629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737" y="593527"/>
            <a:ext cx="8825627" cy="603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LCD Display: Real-Time System Feedback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54737" y="1471493"/>
            <a:ext cx="9035534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Displays sensor data for monitoring temperature, humidity, and smoke.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754737" y="2108121"/>
            <a:ext cx="8314849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Shows alerts when abnormal conditions are detected by sensors.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754737" y="2744748"/>
            <a:ext cx="8652510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Indicates patient assistance requests from touch sensor activation.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754737" y="3381375"/>
            <a:ext cx="7405211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Provides continuous feedback supporting staff decisions.</a:t>
            </a:r>
            <a:endParaRPr lang="en-US" sz="22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37" y="4018002"/>
            <a:ext cx="3617952" cy="36179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3548" y="2556748"/>
            <a:ext cx="3116104" cy="31161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1289685"/>
            <a:ext cx="94561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DHT11 Sensor: Temperature and Humidity Monitoring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040023"/>
            <a:ext cx="1083231" cy="129992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166461" y="32565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Temperature Sensing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2166461" y="3742730"/>
            <a:ext cx="80480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Continuously measures room temperature, alerts on thresholds.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4339947"/>
            <a:ext cx="1083231" cy="129992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66461" y="45565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Humidity Monitoring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2166461" y="5042654"/>
            <a:ext cx="80480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Keeps track of humidity; activates fans to maintain optimal air quality.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09" y="5639872"/>
            <a:ext cx="1083231" cy="129992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166461" y="58564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Alert Triggering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2166461" y="6342578"/>
            <a:ext cx="80480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Signals Arduino to activate alarms and fans when limits are exceeded.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17865"/>
            <a:ext cx="1124414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Touch Sensor: Patient Assistance Activation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16384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Patients activate the touch sensor to request immediate help.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275427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system responds instantly with visual and audible notifications.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344704"/>
            <a:ext cx="3867031" cy="38670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15909" y="1942386"/>
            <a:ext cx="94561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Ultrasonic Sensor: Distance Measurement and Security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4415909" y="369272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5119926" y="3767137"/>
            <a:ext cx="289464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Distance Measurement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119926" y="4253270"/>
            <a:ext cx="38887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Measures proximity to objects or persons within ICU room.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9279374" y="369272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9983391" y="37671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Door Monitoring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983391" y="4253270"/>
            <a:ext cx="38887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Detects entry or door open status to alert staff.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4415909" y="537995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5119926" y="54543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Alert Generation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119926" y="5940504"/>
            <a:ext cx="87521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Triggers LCD and LED alerts when distance thresholds are crossed.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483</Words>
  <Application>Microsoft Office PowerPoint</Application>
  <PresentationFormat>Custom</PresentationFormat>
  <Paragraphs>69</Paragraphs>
  <Slides>13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Barlow Bold</vt:lpstr>
      <vt:lpstr>Montserrat</vt:lpstr>
      <vt:lpstr>Calibri</vt:lpstr>
      <vt:lpstr>Office Theme</vt:lpstr>
      <vt:lpstr>1_Office Theme</vt:lpstr>
      <vt:lpstr>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AMIR NAWAR</cp:lastModifiedBy>
  <cp:revision>6</cp:revision>
  <dcterms:created xsi:type="dcterms:W3CDTF">2025-05-10T04:47:54Z</dcterms:created>
  <dcterms:modified xsi:type="dcterms:W3CDTF">2025-05-10T05:37:23Z</dcterms:modified>
</cp:coreProperties>
</file>